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96FD6-9517-4F02-83A4-5582B9C8E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EFFDB0-7D97-4C1C-824A-813935762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66C76-6E9E-4A6A-8215-21622BFF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59AF2-7093-4DBD-8319-A6D45C87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492C0-B093-4D59-A7B4-BFE5B714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1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A032E-F6E3-4483-BF37-2FE6255D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B67C6-807C-405F-9289-2E4F33D92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109A0-47B6-47D6-8CEA-B353F7B6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AE777-1399-4C6D-903E-6E112024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80CA8-C2D6-410C-9351-8D594730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BFA0AD-2958-4EE7-8058-C8790C30C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11F7E-5A22-46D3-B0E0-C81F26813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E9C70-223A-4C80-95D5-3D2892AB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6D28F-D30E-42EC-8FE0-86B299E1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5687F-7B8D-4B9F-8D6B-22F0A472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73764-47AB-4547-A712-90AC97D29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DE9FC-A79B-43AC-844B-C7B633EDC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A7E5E-BFAF-4078-BE7C-B08D9E6EE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E823F-E02E-4FDD-ABD4-B7285FAB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20A42-2E87-4EEC-ABB9-64776932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A0346-644D-4974-8386-92D82084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69EDB-67D0-4EDE-857A-F0A1C8CB2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4A208-CBB3-400F-90B9-5358A151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984F8-8B4A-4EB7-B1C0-F94BE607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B8F70-3078-43B7-B328-3CF9BD18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3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BD06-C4CB-4126-8EB6-B4EFD391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0AA32-6050-4D89-B6CC-650F3945F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4F1C5-38F9-442F-AC39-FE1C0E6E7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C6C35-BE71-4416-BFC2-89F7F9FF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E9E6F-DEB4-4EFD-9D0F-CD714DB8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0E42-5938-4BE5-A58A-742D3F6D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98558-E094-4BA7-9A54-EDFC32E9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5D05A-D969-4548-AA6F-D447952AA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B4139-8FFF-4D98-98D2-6AB60667C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3962EC-E2D1-42A0-B4D1-A8B1EDDD0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B1C468-233A-472D-8626-E2258B758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AD160B-E608-4E52-9AF6-AFC4109EF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A7D10-EA15-4AB3-9AAA-9EA72ED2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5F7E0-889A-45DB-BF4C-6576259C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8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EA58C-116A-4DF4-BCDF-F1936D5E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0B8125-C17C-4DD6-AFFE-F15E460E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1B754-D4E6-4CC9-8E1F-7E914EB38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6528F-5F64-4532-9F9A-39BE0B09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3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300E3F-1F12-44EC-A392-163C5E2F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5AF0E-6773-440D-96D6-F00047C8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016FE-2A96-4EE6-AA7A-711BF31A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FBD50-614E-4865-B2F3-2EC26BF7B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8C0C9-FB74-4BB8-91C4-5A9F4F172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99245-6EDF-4FA8-B3B3-7443A7463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CA7E1-27E0-472E-802F-B04B64BF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80453-35C9-4040-B7C6-986B22BB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CA1FA-41ED-4C84-B2C1-DDF1590E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5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BFF77-F47A-48E0-ACD9-33D9C471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0824C2-2F9B-4B8E-879A-6278C9699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9E91B-93A1-47A6-A473-3A8BA3034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018FA-F528-4CBD-9DBF-748CF6DC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4C831-A2DF-4C2C-A2B5-C0B339744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2D62A-1778-4024-9725-F6796689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0E9AB2-A7C4-45F4-91A0-826242FC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EC345-3A98-4D2C-A820-03501A57B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F3E1A-6BC2-4927-A381-6C5E6CE55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529FE-FA1B-4AEB-ACA1-C6C19C131B4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96014-ABB9-438D-AC59-C89200DA0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C60BF-2364-4BD3-8A2F-68F09AC0C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89B18-9A98-4CAD-B9F9-12A5DD21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4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C216-33D8-403B-941F-CCA15EFE4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7313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YOMA CONNECT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Single Sign-on (Android)</a:t>
            </a:r>
          </a:p>
        </p:txBody>
      </p:sp>
      <p:pic>
        <p:nvPicPr>
          <p:cNvPr id="4" name="Picture 3" descr="A picture containing shirt&#10;&#10;Description automatically generated">
            <a:extLst>
              <a:ext uri="{FF2B5EF4-FFF2-40B4-BE49-F238E27FC236}">
                <a16:creationId xmlns:a16="http://schemas.microsoft.com/office/drawing/2014/main" id="{0BAC1E27-57DD-4033-9021-ED13D3A8C7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5" b="24401"/>
          <a:stretch/>
        </p:blipFill>
        <p:spPr>
          <a:xfrm>
            <a:off x="4166236" y="485775"/>
            <a:ext cx="3259750" cy="166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2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0366137-3DBB-4912-98D5-672702020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D28D1CE-5BF4-45B7-8D6D-B31A31980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775791" cy="6857999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8F9B2-64E7-4CA1-A4CA-7F17E86D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895" y="274674"/>
            <a:ext cx="3810000" cy="15912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dirty="0">
                <a:solidFill>
                  <a:schemeClr val="bg1">
                    <a:alpha val="60000"/>
                  </a:schemeClr>
                </a:solidFill>
              </a:rPr>
              <a:t>Single Sign-on </a:t>
            </a:r>
            <a:br>
              <a:rPr lang="en-US" sz="2800" dirty="0">
                <a:solidFill>
                  <a:schemeClr val="bg1">
                    <a:alpha val="60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alpha val="60000"/>
                  </a:schemeClr>
                </a:solidFill>
              </a:rPr>
              <a:t>using Email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2F939D-AD71-4384-A581-90FA6E55ADE8}"/>
              </a:ext>
            </a:extLst>
          </p:cNvPr>
          <p:cNvSpPr txBox="1"/>
          <p:nvPr/>
        </p:nvSpPr>
        <p:spPr>
          <a:xfrm>
            <a:off x="224486" y="2763370"/>
            <a:ext cx="4387750" cy="35444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3050404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on “Login with Email”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3050404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Enter office email address and click “Next”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3050404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Enter office email password and click “Sing-in” 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A6A18BB-62CD-4597-8378-24D3C771A3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/>
          <a:stretch/>
        </p:blipFill>
        <p:spPr>
          <a:xfrm>
            <a:off x="5238868" y="543712"/>
            <a:ext cx="2853554" cy="57832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DEDFF6-5384-4AF0-AE40-A66E8E83F5D1}"/>
              </a:ext>
            </a:extLst>
          </p:cNvPr>
          <p:cNvSpPr txBox="1"/>
          <p:nvPr/>
        </p:nvSpPr>
        <p:spPr>
          <a:xfrm>
            <a:off x="5393806" y="4929882"/>
            <a:ext cx="2521469" cy="404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DBCEC3A-3ADE-449F-B471-61B3509BBC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0" b="45142"/>
          <a:stretch/>
        </p:blipFill>
        <p:spPr>
          <a:xfrm>
            <a:off x="8583334" y="413916"/>
            <a:ext cx="2833286" cy="30150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B7B78C0-5914-4EC9-9607-308E003D22E4}"/>
              </a:ext>
            </a:extLst>
          </p:cNvPr>
          <p:cNvSpPr txBox="1"/>
          <p:nvPr/>
        </p:nvSpPr>
        <p:spPr>
          <a:xfrm>
            <a:off x="8732308" y="1491841"/>
            <a:ext cx="2526241" cy="393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83A3F43-5D98-4722-9C33-91FF528D45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" b="43304"/>
          <a:stretch/>
        </p:blipFill>
        <p:spPr>
          <a:xfrm>
            <a:off x="8583334" y="3695664"/>
            <a:ext cx="2833286" cy="30399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9816D40-CE43-42A9-B2A7-9976CD0F236F}"/>
              </a:ext>
            </a:extLst>
          </p:cNvPr>
          <p:cNvSpPr txBox="1"/>
          <p:nvPr/>
        </p:nvSpPr>
        <p:spPr>
          <a:xfrm>
            <a:off x="10382250" y="2609850"/>
            <a:ext cx="876299" cy="393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731070-A30B-40FC-BE36-A83AF7BFB463}"/>
              </a:ext>
            </a:extLst>
          </p:cNvPr>
          <p:cNvSpPr txBox="1"/>
          <p:nvPr/>
        </p:nvSpPr>
        <p:spPr>
          <a:xfrm>
            <a:off x="8722783" y="5024013"/>
            <a:ext cx="2526241" cy="393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902B2C-1DDD-40CD-A7E4-180B5745EF91}"/>
              </a:ext>
            </a:extLst>
          </p:cNvPr>
          <p:cNvSpPr txBox="1"/>
          <p:nvPr/>
        </p:nvSpPr>
        <p:spPr>
          <a:xfrm>
            <a:off x="10372725" y="6268324"/>
            <a:ext cx="876299" cy="393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8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YOMA CONNECT  Single Sign-on (Android)</vt:lpstr>
      <vt:lpstr>Single Sign-on  using Email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YOMA CONNECT  Single Sign-on</dc:title>
  <dc:creator>May Thazin Myint</dc:creator>
  <cp:lastModifiedBy>May Thazin Myint</cp:lastModifiedBy>
  <cp:revision>5</cp:revision>
  <dcterms:created xsi:type="dcterms:W3CDTF">2021-02-04T06:31:57Z</dcterms:created>
  <dcterms:modified xsi:type="dcterms:W3CDTF">2021-02-04T07:32:26Z</dcterms:modified>
</cp:coreProperties>
</file>