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AB73-AA22-459F-B32B-3079210CB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50271-3EB2-43F4-95CF-3977D89E4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1F139-E02A-4DD3-87EE-6531C401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084-EE7B-4277-91EE-5A341EA575F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D9826-0E5F-45C0-AC6D-A7127BE1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64888-DD8B-4607-A537-5DDCA269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D098-5A8B-422E-8265-103BBE5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3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2572-1E62-4987-81FF-0A2D4F92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C0D2E-B705-4938-A5DB-3FB6D3932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D71DD-3B80-44B5-A2C1-3934F244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084-EE7B-4277-91EE-5A341EA575F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2B04-81D5-4B4C-984E-E389D7D59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BB764-0B63-4119-B81F-D13300932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D098-5A8B-422E-8265-103BBE5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4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301AF-58A7-4DCF-A6BF-B9438447B8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503E3-6A49-4861-8B8A-633613013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03543-66D7-4427-B878-43790885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084-EE7B-4277-91EE-5A341EA575F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425AD-DF57-4C4D-90C2-F9206E2B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6C8A1-78E9-4FC3-884E-49C6EFF9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D098-5A8B-422E-8265-103BBE5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8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8975E-36C2-4F56-AA56-6BBBD559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72B11-BD76-434D-8341-80DDA2B1B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ADF78-FE5D-48E3-9C44-FDE1B218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084-EE7B-4277-91EE-5A341EA575F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9F66-6495-4C03-A316-FF4FD4C55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8C34A-E3CA-4C23-B10C-FB83AF25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D098-5A8B-422E-8265-103BBE5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8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C4FF9-23F6-4203-A717-638BEE4C2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DB762-C2AE-43F7-9D85-31D45EFB0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31B27-60EA-4747-BB43-785DEFE8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084-EE7B-4277-91EE-5A341EA575F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7F96A-340E-478E-9C47-E630FDB2D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8174A-C2D4-4EEC-9894-C47F5B89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D098-5A8B-422E-8265-103BBE5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3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238BE-1AF7-4DC7-A739-BD8CD793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F41AF-1FF5-44F7-B075-410DADAB7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0180D-D4CD-46A8-A890-7F2C5C8E1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36D64-D9EE-4A42-A8A5-E427D573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084-EE7B-4277-91EE-5A341EA575F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F5FAF-D1A0-4A0E-9473-B0FD7491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C9644-5ACE-4BD0-A549-E300E21B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D098-5A8B-422E-8265-103BBE5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30328-384E-4498-9047-EB05F1A0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3FEF0-01E0-43F5-A15A-D05E86C95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CAA23-89CD-485A-A689-434FCA8FB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26AB6-9DE0-42BA-9D18-4CE21C42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91367-7DA4-4F3D-8959-CCDB70862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0DC139-A898-4251-9CAF-9E9697965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084-EE7B-4277-91EE-5A341EA575F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CE4931-0620-4C87-A24C-FC9E1DDD8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FB2630-A30D-49CD-AC84-96FA8ADB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D098-5A8B-422E-8265-103BBE5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2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AEB27-4C86-4A1C-866C-940D42B7A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CF221-98A9-4F16-A689-27762D6F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084-EE7B-4277-91EE-5A341EA575F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1BE40-FDC8-4354-AAE0-4D091FD1D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7C1DA-55B6-4BCC-AB43-FD8D0943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D098-5A8B-422E-8265-103BBE5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4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E2F060-D69A-451F-BE6E-38A795BF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084-EE7B-4277-91EE-5A341EA575F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3C00A7-1EF6-4860-B54C-E4C8C99C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C74E3-5006-47E2-BA6A-978A6819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D098-5A8B-422E-8265-103BBE5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3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9A083-46F5-4914-891D-8A881C02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C5BA-5535-4223-BC39-965768AB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FC81D-020E-4A09-889D-0ED77D4A7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AF42B-0E05-4063-AE6C-A17C2DEB4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084-EE7B-4277-91EE-5A341EA575F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0D26A-6B1F-4E9F-BD05-E002AE64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859E2-ABE9-4008-819B-868BE03D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D098-5A8B-422E-8265-103BBE5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1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B12C-1186-4272-AC15-F87FD297B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BEFE7-6690-4F94-B45E-13C1D90F2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16E0A-BCED-4BD8-BA54-2F5D542B7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23E6B-CEED-43D2-82C0-DBCF64E2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084-EE7B-4277-91EE-5A341EA575F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0FAF0-8770-4161-9667-98099F25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C7C56-8E2F-43EB-9D27-B2C581FB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D098-5A8B-422E-8265-103BBE5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8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6BA547-DF20-44CC-BD1D-FB574C45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CBFA5-CD43-4BD7-BF11-FF0D4E33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56167-6CB9-40B4-AA55-02E2A1A26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C084-EE7B-4277-91EE-5A341EA575F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D1E94-C13F-4CDB-856B-5A114B63F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7458E-2DC3-48CB-B2AA-2EFCD88CD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FD098-5A8B-422E-8265-103BBE5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7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C216-33D8-403B-941F-CCA15EFE4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27313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CHAT FUNCTION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Sharing File and Photo</a:t>
            </a:r>
          </a:p>
        </p:txBody>
      </p:sp>
      <p:pic>
        <p:nvPicPr>
          <p:cNvPr id="4" name="Picture 3" descr="A picture containing shirt&#10;&#10;Description automatically generated">
            <a:extLst>
              <a:ext uri="{FF2B5EF4-FFF2-40B4-BE49-F238E27FC236}">
                <a16:creationId xmlns:a16="http://schemas.microsoft.com/office/drawing/2014/main" id="{0BAC1E27-57DD-4033-9021-ED13D3A8C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5" b="24401"/>
          <a:stretch/>
        </p:blipFill>
        <p:spPr>
          <a:xfrm>
            <a:off x="4166236" y="485775"/>
            <a:ext cx="3259750" cy="16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2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8F9B2-64E7-4CA1-A4CA-7F17E86D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22" y="746603"/>
            <a:ext cx="4078345" cy="9004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Sending File</a:t>
            </a:r>
            <a:br>
              <a:rPr lang="en-US" sz="2800" dirty="0">
                <a:solidFill>
                  <a:schemeClr val="bg1">
                    <a:alpha val="60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alpha val="60000"/>
                  </a:schemeClr>
                </a:solidFill>
              </a:rPr>
              <a:t>Yoma</a:t>
            </a: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 Connect App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F939D-AD71-4384-A581-90FA6E55ADE8}"/>
              </a:ext>
            </a:extLst>
          </p:cNvPr>
          <p:cNvSpPr txBox="1"/>
          <p:nvPr/>
        </p:nvSpPr>
        <p:spPr>
          <a:xfrm>
            <a:off x="224486" y="2763370"/>
            <a:ext cx="4387750" cy="3544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40E341-BC0E-4E91-83BC-70DC91241BC6}"/>
              </a:ext>
            </a:extLst>
          </p:cNvPr>
          <p:cNvSpPr txBox="1"/>
          <p:nvPr/>
        </p:nvSpPr>
        <p:spPr>
          <a:xfrm>
            <a:off x="224486" y="2393693"/>
            <a:ext cx="4387750" cy="1629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Click “Send File” and choose the file you wish to send.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Click       to send the file.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3050404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A1D9035-34A3-4EDA-855C-CD4EB2254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"/>
          <a:stretch/>
        </p:blipFill>
        <p:spPr>
          <a:xfrm>
            <a:off x="4905815" y="60024"/>
            <a:ext cx="2028940" cy="3497177"/>
          </a:xfrm>
          <a:prstGeom prst="rect">
            <a:avLst/>
          </a:prstGeom>
        </p:spPr>
      </p:pic>
      <p:pic>
        <p:nvPicPr>
          <p:cNvPr id="10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ED717B0-258F-47C7-A1FE-EE3BA37271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9"/>
          <a:stretch/>
        </p:blipFill>
        <p:spPr>
          <a:xfrm>
            <a:off x="7514451" y="1766868"/>
            <a:ext cx="1936684" cy="3324264"/>
          </a:xfrm>
          <a:prstGeom prst="rect">
            <a:avLst/>
          </a:prstGeom>
        </p:spPr>
      </p:pic>
      <p:pic>
        <p:nvPicPr>
          <p:cNvPr id="35" name="Picture 3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2AB0013-C48F-4173-B2E4-B1D04FA5B3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"/>
          <a:stretch/>
        </p:blipFill>
        <p:spPr>
          <a:xfrm>
            <a:off x="10030831" y="3319578"/>
            <a:ext cx="1936683" cy="3296719"/>
          </a:xfrm>
          <a:prstGeom prst="rect">
            <a:avLst/>
          </a:prstGeom>
        </p:spPr>
      </p:pic>
      <p:pic>
        <p:nvPicPr>
          <p:cNvPr id="23" name="Picture 2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4A550B1-EA54-4DB4-90F2-C0586F9CA9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93570" r="88479" b="1333"/>
          <a:stretch/>
        </p:blipFill>
        <p:spPr>
          <a:xfrm>
            <a:off x="2050312" y="2393692"/>
            <a:ext cx="375516" cy="34950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C37FB1C-6962-4463-943B-47D7F0AC0313}"/>
              </a:ext>
            </a:extLst>
          </p:cNvPr>
          <p:cNvSpPr txBox="1"/>
          <p:nvPr/>
        </p:nvSpPr>
        <p:spPr>
          <a:xfrm>
            <a:off x="4915340" y="3300528"/>
            <a:ext cx="276155" cy="2427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1881B7-2BC2-4966-8EB7-1D7F17B5112B}"/>
              </a:ext>
            </a:extLst>
          </p:cNvPr>
          <p:cNvSpPr txBox="1"/>
          <p:nvPr/>
        </p:nvSpPr>
        <p:spPr>
          <a:xfrm>
            <a:off x="7514451" y="4426712"/>
            <a:ext cx="75324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AA58D5-25F8-48A3-BDF4-43F7E61AB9C8}"/>
              </a:ext>
            </a:extLst>
          </p:cNvPr>
          <p:cNvSpPr txBox="1"/>
          <p:nvPr/>
        </p:nvSpPr>
        <p:spPr>
          <a:xfrm>
            <a:off x="11691359" y="6365018"/>
            <a:ext cx="276155" cy="2427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8" name="Picture 4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B66FA31-CBA4-4E5B-B9BD-28B9C24D48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3" t="93306" r="2343" b="1125"/>
          <a:stretch/>
        </p:blipFill>
        <p:spPr>
          <a:xfrm>
            <a:off x="1306195" y="3384718"/>
            <a:ext cx="294107" cy="31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9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8F9B2-64E7-4CA1-A4CA-7F17E86D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79" y="241703"/>
            <a:ext cx="4078345" cy="9004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Sending Photo on</a:t>
            </a:r>
            <a:br>
              <a:rPr lang="en-US" sz="2800" dirty="0">
                <a:solidFill>
                  <a:schemeClr val="bg1">
                    <a:alpha val="60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alpha val="60000"/>
                  </a:schemeClr>
                </a:solidFill>
              </a:rPr>
              <a:t>Yoma</a:t>
            </a: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 Connect App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F939D-AD71-4384-A581-90FA6E55ADE8}"/>
              </a:ext>
            </a:extLst>
          </p:cNvPr>
          <p:cNvSpPr txBox="1"/>
          <p:nvPr/>
        </p:nvSpPr>
        <p:spPr>
          <a:xfrm>
            <a:off x="224486" y="2763370"/>
            <a:ext cx="4387750" cy="3544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d-3D31736E-3294-4027-8D82-D88A9429B8A3" descr="Image.jpeg">
            <a:extLst>
              <a:ext uri="{FF2B5EF4-FFF2-40B4-BE49-F238E27FC236}">
                <a16:creationId xmlns:a16="http://schemas.microsoft.com/office/drawing/2014/main" id="{77C9FD41-8863-4270-A706-1F1E06D9F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9" t="56647" r="76618" b="38705"/>
          <a:stretch/>
        </p:blipFill>
        <p:spPr bwMode="auto">
          <a:xfrm>
            <a:off x="1896070" y="1891176"/>
            <a:ext cx="436682" cy="31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d-3D31736E-3294-4027-8D82-D88A9429B8A3" descr="Image.jpeg">
            <a:extLst>
              <a:ext uri="{FF2B5EF4-FFF2-40B4-BE49-F238E27FC236}">
                <a16:creationId xmlns:a16="http://schemas.microsoft.com/office/drawing/2014/main" id="{EE13A1EB-125B-481F-84E8-D8F6F7FAC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4" t="56527" r="66023" b="38825"/>
          <a:stretch/>
        </p:blipFill>
        <p:spPr bwMode="auto">
          <a:xfrm>
            <a:off x="1956667" y="4226277"/>
            <a:ext cx="428577" cy="30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CDB4801-4B55-4855-94F3-CBE14AEA58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"/>
          <a:stretch/>
        </p:blipFill>
        <p:spPr>
          <a:xfrm>
            <a:off x="5088544" y="211620"/>
            <a:ext cx="1635199" cy="281779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C40E341-BC0E-4E91-83BC-70DC91241BC6}"/>
              </a:ext>
            </a:extLst>
          </p:cNvPr>
          <p:cNvSpPr txBox="1"/>
          <p:nvPr/>
        </p:nvSpPr>
        <p:spPr>
          <a:xfrm>
            <a:off x="215031" y="1499612"/>
            <a:ext cx="4387750" cy="5116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Sending a new photo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3050404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lick on the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3050404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A camera will open. Click on        to take a new photo.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3050404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Click         to send the taken photo.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Sending photo from Gallery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3050404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Click on the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3050404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Photo gallery will appear. Select the photo you wish to send.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3050404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Click         to send the photo.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65FF3D-5F59-4645-8531-91172BAAA96E}"/>
              </a:ext>
            </a:extLst>
          </p:cNvPr>
          <p:cNvSpPr txBox="1"/>
          <p:nvPr/>
        </p:nvSpPr>
        <p:spPr>
          <a:xfrm>
            <a:off x="5248275" y="2819400"/>
            <a:ext cx="250313" cy="2040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E7AA42FA-1877-4EBD-9EAE-66EA6F42E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70" y="265036"/>
            <a:ext cx="1577997" cy="28067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E7DBC3-B078-4138-8E9F-E88D670A2E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7" t="70576" r="36906" b="13855"/>
          <a:stretch/>
        </p:blipFill>
        <p:spPr>
          <a:xfrm>
            <a:off x="3597094" y="2195785"/>
            <a:ext cx="335394" cy="354690"/>
          </a:xfrm>
          <a:prstGeom prst="rect">
            <a:avLst/>
          </a:prstGeom>
        </p:spPr>
      </p:pic>
      <p:pic>
        <p:nvPicPr>
          <p:cNvPr id="27" name="Picture 2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F54846E-2344-4A77-8931-886489A19C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"/>
          <a:stretch/>
        </p:blipFill>
        <p:spPr>
          <a:xfrm>
            <a:off x="10113674" y="222688"/>
            <a:ext cx="1648836" cy="2806731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D553E60D-BC84-414D-A854-6E624B7CABA3}"/>
              </a:ext>
            </a:extLst>
          </p:cNvPr>
          <p:cNvSpPr/>
          <p:nvPr/>
        </p:nvSpPr>
        <p:spPr>
          <a:xfrm>
            <a:off x="6858000" y="1473200"/>
            <a:ext cx="609600" cy="33543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9E43842B-3E8A-497E-9575-43F0F7A4C4AC}"/>
              </a:ext>
            </a:extLst>
          </p:cNvPr>
          <p:cNvSpPr/>
          <p:nvPr/>
        </p:nvSpPr>
        <p:spPr>
          <a:xfrm>
            <a:off x="9390137" y="1379476"/>
            <a:ext cx="609600" cy="33543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4EE64C9-5A9C-4912-936E-D9A0260FAC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0" t="93472" r="1581" b="1250"/>
          <a:stretch/>
        </p:blipFill>
        <p:spPr>
          <a:xfrm>
            <a:off x="1197845" y="2819400"/>
            <a:ext cx="358185" cy="309342"/>
          </a:xfrm>
          <a:prstGeom prst="rect">
            <a:avLst/>
          </a:prstGeom>
        </p:spPr>
      </p:pic>
      <p:pic>
        <p:nvPicPr>
          <p:cNvPr id="38" name="Picture 3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8012D34-5351-48A5-82B6-AB09F5E9BC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"/>
          <a:stretch/>
        </p:blipFill>
        <p:spPr>
          <a:xfrm>
            <a:off x="5088543" y="3546133"/>
            <a:ext cx="1635199" cy="281779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637DFC2-214F-4EB5-BB55-B6F79D795C60}"/>
              </a:ext>
            </a:extLst>
          </p:cNvPr>
          <p:cNvSpPr txBox="1"/>
          <p:nvPr/>
        </p:nvSpPr>
        <p:spPr>
          <a:xfrm>
            <a:off x="5414124" y="6144857"/>
            <a:ext cx="250313" cy="2040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1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87B2B99D-B16C-4E65-86E5-EBCA59C27B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823" y="3542216"/>
            <a:ext cx="1577143" cy="2806731"/>
          </a:xfrm>
          <a:prstGeom prst="rect">
            <a:avLst/>
          </a:prstGeom>
        </p:spPr>
      </p:pic>
      <p:pic>
        <p:nvPicPr>
          <p:cNvPr id="43" name="Picture 4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6546BD9-3149-45F1-93E4-C8E8AE0037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"/>
          <a:stretch/>
        </p:blipFill>
        <p:spPr>
          <a:xfrm>
            <a:off x="10113674" y="3557201"/>
            <a:ext cx="1648836" cy="2806731"/>
          </a:xfrm>
          <a:prstGeom prst="rect">
            <a:avLst/>
          </a:prstGeom>
        </p:spPr>
      </p:pic>
      <p:sp>
        <p:nvSpPr>
          <p:cNvPr id="44" name="Arrow: Right 43">
            <a:extLst>
              <a:ext uri="{FF2B5EF4-FFF2-40B4-BE49-F238E27FC236}">
                <a16:creationId xmlns:a16="http://schemas.microsoft.com/office/drawing/2014/main" id="{3CF21DBC-C61E-4C84-AFF0-5813467E3897}"/>
              </a:ext>
            </a:extLst>
          </p:cNvPr>
          <p:cNvSpPr/>
          <p:nvPr/>
        </p:nvSpPr>
        <p:spPr>
          <a:xfrm>
            <a:off x="6858000" y="4772506"/>
            <a:ext cx="609600" cy="33543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45776148-CCEC-4340-B928-D2C9925C98F9}"/>
              </a:ext>
            </a:extLst>
          </p:cNvPr>
          <p:cNvSpPr/>
          <p:nvPr/>
        </p:nvSpPr>
        <p:spPr>
          <a:xfrm>
            <a:off x="9390137" y="4678782"/>
            <a:ext cx="609600" cy="33543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9A646E7-28D7-4408-ADF2-1A19918EC2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0" t="93472" r="1581" b="1250"/>
          <a:stretch/>
        </p:blipFill>
        <p:spPr>
          <a:xfrm>
            <a:off x="1210407" y="5214634"/>
            <a:ext cx="358185" cy="30934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28C3859-0A02-4668-A296-0FF0C37609AE}"/>
              </a:ext>
            </a:extLst>
          </p:cNvPr>
          <p:cNvSpPr txBox="1"/>
          <p:nvPr/>
        </p:nvSpPr>
        <p:spPr>
          <a:xfrm>
            <a:off x="8077200" y="2124075"/>
            <a:ext cx="714375" cy="639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BB400-CA5E-42C6-8B74-9F989190FD0B}"/>
              </a:ext>
            </a:extLst>
          </p:cNvPr>
          <p:cNvSpPr txBox="1"/>
          <p:nvPr/>
        </p:nvSpPr>
        <p:spPr>
          <a:xfrm>
            <a:off x="11512197" y="2819400"/>
            <a:ext cx="250313" cy="2040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5E75CA3-7D7A-4B68-8600-064AEE695359}"/>
              </a:ext>
            </a:extLst>
          </p:cNvPr>
          <p:cNvSpPr txBox="1"/>
          <p:nvPr/>
        </p:nvSpPr>
        <p:spPr>
          <a:xfrm>
            <a:off x="11511332" y="6144857"/>
            <a:ext cx="250313" cy="2040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8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8F9B2-64E7-4CA1-A4CA-7F17E86D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22" y="746603"/>
            <a:ext cx="4078345" cy="90048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Sending File</a:t>
            </a:r>
            <a:br>
              <a:rPr lang="en-US" sz="2800" dirty="0">
                <a:solidFill>
                  <a:schemeClr val="bg1">
                    <a:alpha val="60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alpha val="60000"/>
                  </a:schemeClr>
                </a:solidFill>
              </a:rPr>
              <a:t>Yoma</a:t>
            </a: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 Connect Web Version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F939D-AD71-4384-A581-90FA6E55ADE8}"/>
              </a:ext>
            </a:extLst>
          </p:cNvPr>
          <p:cNvSpPr txBox="1"/>
          <p:nvPr/>
        </p:nvSpPr>
        <p:spPr>
          <a:xfrm>
            <a:off x="224486" y="2763370"/>
            <a:ext cx="4387750" cy="3544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40E341-BC0E-4E91-83BC-70DC91241BC6}"/>
              </a:ext>
            </a:extLst>
          </p:cNvPr>
          <p:cNvSpPr txBox="1"/>
          <p:nvPr/>
        </p:nvSpPr>
        <p:spPr>
          <a:xfrm>
            <a:off x="224486" y="2393692"/>
            <a:ext cx="4387750" cy="35444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New pop-up window will come up. Select the file.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Click        to send the file.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Note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The existing photo from computer may share as file.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0A0E5C0-F82F-471A-BB1E-826A69FFD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t="92236" r="80666" b="2357"/>
          <a:stretch/>
        </p:blipFill>
        <p:spPr>
          <a:xfrm>
            <a:off x="2093254" y="2393692"/>
            <a:ext cx="294640" cy="294640"/>
          </a:xfrm>
          <a:prstGeom prst="rect">
            <a:avLst/>
          </a:prstGeom>
        </p:spPr>
      </p:pic>
      <p:pic>
        <p:nvPicPr>
          <p:cNvPr id="16" name="Picture 1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9279F1E-602A-4456-A139-4C72B97FC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68" y="217744"/>
            <a:ext cx="3271139" cy="3211256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0BAB38D-548E-456E-B8D6-3A8F02962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62" y="296243"/>
            <a:ext cx="3650320" cy="308513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1A829B7-6BDF-453F-9834-5140D15AF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22" y="3646744"/>
            <a:ext cx="3164147" cy="30851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C99F5C-54B1-4F55-BE69-607EB08D4EAA}"/>
              </a:ext>
            </a:extLst>
          </p:cNvPr>
          <p:cNvSpPr txBox="1"/>
          <p:nvPr/>
        </p:nvSpPr>
        <p:spPr>
          <a:xfrm>
            <a:off x="5448300" y="3160902"/>
            <a:ext cx="180976" cy="2204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572B60-DDDB-418D-B207-AA6D86F52AB8}"/>
              </a:ext>
            </a:extLst>
          </p:cNvPr>
          <p:cNvSpPr txBox="1"/>
          <p:nvPr/>
        </p:nvSpPr>
        <p:spPr>
          <a:xfrm>
            <a:off x="8677275" y="419100"/>
            <a:ext cx="3290239" cy="2647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AF6E3DC-261E-4ED4-AB52-0FA09F842F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0" t="91442" r="3862" b="2784"/>
          <a:stretch/>
        </p:blipFill>
        <p:spPr>
          <a:xfrm>
            <a:off x="1318444" y="3381375"/>
            <a:ext cx="348432" cy="3149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51FC4D0-2CB4-4947-B53A-EE5C30F05F7D}"/>
              </a:ext>
            </a:extLst>
          </p:cNvPr>
          <p:cNvSpPr txBox="1"/>
          <p:nvPr/>
        </p:nvSpPr>
        <p:spPr>
          <a:xfrm>
            <a:off x="9743440" y="6459220"/>
            <a:ext cx="230948" cy="2035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3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8F9B2-64E7-4CA1-A4CA-7F17E86D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79" y="241703"/>
            <a:ext cx="4078345" cy="90048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Sending Photo on</a:t>
            </a:r>
            <a:br>
              <a:rPr lang="en-US" sz="2800" dirty="0">
                <a:solidFill>
                  <a:schemeClr val="bg1">
                    <a:alpha val="60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alpha val="60000"/>
                  </a:schemeClr>
                </a:solidFill>
              </a:rPr>
              <a:t>Yoma</a:t>
            </a: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 Connect Web Version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F939D-AD71-4384-A581-90FA6E55ADE8}"/>
              </a:ext>
            </a:extLst>
          </p:cNvPr>
          <p:cNvSpPr txBox="1"/>
          <p:nvPr/>
        </p:nvSpPr>
        <p:spPr>
          <a:xfrm>
            <a:off x="224486" y="2763370"/>
            <a:ext cx="4387750" cy="3544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40E341-BC0E-4E91-83BC-70DC91241BC6}"/>
              </a:ext>
            </a:extLst>
          </p:cNvPr>
          <p:cNvSpPr txBox="1"/>
          <p:nvPr/>
        </p:nvSpPr>
        <p:spPr>
          <a:xfrm>
            <a:off x="293579" y="1647335"/>
            <a:ext cx="4387750" cy="5116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3050404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Click on the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3050404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New camera window will pop-up. This function works on the computer with camera.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3050404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Click “Take Photo” to take new photo.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3050404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Click send. 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30504040204" pitchFamily="34" charset="0"/>
              <a:buChar char="•"/>
              <a:tabLst/>
              <a:defRPr/>
            </a:pP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9" name="Picture 2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18BA13A-580A-48FE-99B4-6173982FF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36" y="258765"/>
            <a:ext cx="3791007" cy="3721607"/>
          </a:xfrm>
          <a:prstGeom prst="rect">
            <a:avLst/>
          </a:prstGeom>
        </p:spPr>
      </p:pic>
      <p:pic>
        <p:nvPicPr>
          <p:cNvPr id="31" name="id-3D31736E-3294-4027-8D82-D88A9429B8A3" descr="Image.jpeg">
            <a:extLst>
              <a:ext uri="{FF2B5EF4-FFF2-40B4-BE49-F238E27FC236}">
                <a16:creationId xmlns:a16="http://schemas.microsoft.com/office/drawing/2014/main" id="{6ECA057B-C823-4A93-A787-3A67748A3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9" t="56647" r="76618" b="38705"/>
          <a:stretch/>
        </p:blipFill>
        <p:spPr bwMode="auto">
          <a:xfrm>
            <a:off x="1981679" y="1680764"/>
            <a:ext cx="436682" cy="31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6AF8AAB-8BB6-481C-878E-C72E5A6F8C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7" b="4901"/>
          <a:stretch/>
        </p:blipFill>
        <p:spPr>
          <a:xfrm>
            <a:off x="5273315" y="4255009"/>
            <a:ext cx="3063791" cy="2287332"/>
          </a:xfrm>
          <a:prstGeom prst="rect">
            <a:avLst/>
          </a:prstGeom>
        </p:spPr>
      </p:pic>
      <p:pic>
        <p:nvPicPr>
          <p:cNvPr id="8" name="Picture 7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378ED890-6AC3-40CB-A17B-1715A1A7A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630" y="4239136"/>
            <a:ext cx="3063791" cy="2371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D2E48E-9723-4D11-9387-17CEFE1A9B06}"/>
              </a:ext>
            </a:extLst>
          </p:cNvPr>
          <p:cNvSpPr txBox="1"/>
          <p:nvPr/>
        </p:nvSpPr>
        <p:spPr>
          <a:xfrm>
            <a:off x="6600825" y="3667125"/>
            <a:ext cx="285750" cy="253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04B221-DF8A-4293-BC03-190A28A0EB30}"/>
              </a:ext>
            </a:extLst>
          </p:cNvPr>
          <p:cNvSpPr txBox="1"/>
          <p:nvPr/>
        </p:nvSpPr>
        <p:spPr>
          <a:xfrm>
            <a:off x="7343775" y="6000748"/>
            <a:ext cx="885825" cy="513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C15963-E022-44CB-99E8-0F81E8A37428}"/>
              </a:ext>
            </a:extLst>
          </p:cNvPr>
          <p:cNvSpPr txBox="1"/>
          <p:nvPr/>
        </p:nvSpPr>
        <p:spPr>
          <a:xfrm>
            <a:off x="10916859" y="6070410"/>
            <a:ext cx="885825" cy="513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115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179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CHAT FUNCTION Sharing File and Photo</vt:lpstr>
      <vt:lpstr>Sending File  Yoma Connect App </vt:lpstr>
      <vt:lpstr>Sending Photo on  Yoma Connect App </vt:lpstr>
      <vt:lpstr>Sending File  Yoma Connect Web Version </vt:lpstr>
      <vt:lpstr>Sending Photo on  Yoma Connect Web Version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 FUNCTION Sharing File and Photo</dc:title>
  <dc:creator>May Thazin Myint</dc:creator>
  <cp:lastModifiedBy>May Thazin Myint</cp:lastModifiedBy>
  <cp:revision>17</cp:revision>
  <dcterms:created xsi:type="dcterms:W3CDTF">2021-01-28T04:48:40Z</dcterms:created>
  <dcterms:modified xsi:type="dcterms:W3CDTF">2021-01-28T08:48:09Z</dcterms:modified>
</cp:coreProperties>
</file>