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3DE1-C0BD-423F-B871-9E388A5B3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C764A-BD40-4D80-9D45-9119517E7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5A2A1-DD70-49D1-92CB-020746BD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61743-3C08-47E8-A729-5800284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8E2A-4E01-4585-B898-AB374611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1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7855-40DA-43D8-96C1-6941D616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346C7-0912-499D-B65C-780C56E63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4EFB-4F1F-47C6-A6BA-003A23C1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03CCF-A4C2-4299-92CC-1CF922C1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DFC1-4850-4848-9852-907FF25C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6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B215F-D89E-443E-B708-CD321E47D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FC962-50EB-4FA8-AD7E-C899D942C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4BABC-089B-4FB4-BDA0-7A9E90C4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58AC9-E83E-4730-BB64-8E8705E7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14534-59A3-42F0-A0E1-E1F36724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007D-E6B2-4386-B170-2661BDF1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E125F-E481-4B09-8292-B037929B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1C1B-17BC-4EC1-8D63-418283A8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7E5E4-E448-4B00-8E49-A8A6F8D9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1A6DC-27DD-49BC-8550-64FCB179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404D-D3D2-4A06-8BBD-533B2EC0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B03B3-14F6-4701-A832-B42506DBC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462B5-AB86-4890-A39F-DAC4FA57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A3A31-A95F-4E16-B1BA-07CE7D35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D7211-C9B8-409D-9799-26C05F13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E9AB-7CA0-449F-A38B-52087045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6295-8DC4-4A70-870D-7DB3410E3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C92F7-F520-4FAF-9F51-22B5ACDF7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737A7-FA48-4F86-A38D-A4FFD21C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7D06F-416F-4E51-8240-664E954D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7D029-E3B4-4178-9407-1970CEF5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EADC-28BE-4E18-B656-CD565B53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6A0F9-9D3D-40C5-8510-8A5351BA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64B6D-1349-4F14-8810-31930990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98F95-5955-429C-A812-5A8266B8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6AC9A-DBCD-4672-AB59-0D92237CC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138DB-0206-47ED-8DD0-3D5772AE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CFDF2-DE2F-4EA8-BAD9-369C7CE47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CD067-B1AE-4E8D-B8A4-A232BA39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1CBD-7208-4050-B7CC-FA3534E4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97329-EE37-46B4-9F9C-6ECFC42E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A0A5B-970F-4420-98A4-ADBDEB6D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0B36A-AF6A-4C02-A1ED-1F785EAE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8BDDA-78B8-4D65-9EA5-98582DC0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1FA9F-883A-4BC0-A92F-7EE2CEEA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82176-8D11-4D79-8B68-2D894C5A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68A6-E6D3-42EC-B560-56271F6A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1C816-BD6F-4138-BCC2-F00DD487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04A95-32EB-4F76-8FBD-139D9EA04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78DF0-02CD-42F9-BAB5-17D138A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8F63D-22F2-41DB-845E-BB18B3AE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ABF67-E6D4-4539-84D8-F7F7D72C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85CC4-EF33-4B2E-8DB1-E12DC523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A83AF-9DE5-499A-A89A-E46E204C3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6EC60-A4F6-4E7A-82D0-4038D9EAC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BCED6-4CA0-46EA-A74E-0460CAF2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60685-5D4C-4647-A0DC-84FCD584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76E7-CA14-49A8-A863-D113CC4E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5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DAB20-5407-4F2E-BA5F-2513D4FF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BC7FC-D06D-4DCA-95C2-CB03A2FEE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E9D60-16D2-4FFC-BF87-8FB4C35A4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FE86-4321-4D31-9B64-D2CAFE19A5C1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57C00-4486-4EFE-9BED-25D44B83E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E740-267D-44F5-89FC-1B9300F80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9460-6A87-40DF-A210-9FCA947A7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3050404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C216-33D8-403B-941F-CCA15EFE4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2731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CHAT FUNCTION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Individual and Group Chat</a:t>
            </a: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0BAC1E27-57DD-4033-9021-ED13D3A8C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5" b="24401"/>
          <a:stretch/>
        </p:blipFill>
        <p:spPr>
          <a:xfrm>
            <a:off x="4166236" y="485775"/>
            <a:ext cx="3259750" cy="16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95" y="550132"/>
            <a:ext cx="3810000" cy="1591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Where to look for Chat function on </a:t>
            </a:r>
            <a:br>
              <a:rPr lang="en-US" sz="2800" dirty="0">
                <a:solidFill>
                  <a:schemeClr val="bg1">
                    <a:alpha val="60000"/>
                  </a:schemeClr>
                </a:solidFill>
              </a:rPr>
            </a:br>
            <a:r>
              <a:rPr lang="en-US" sz="2800" dirty="0" err="1">
                <a:solidFill>
                  <a:schemeClr val="bg1">
                    <a:alpha val="60000"/>
                  </a:schemeClr>
                </a:solidFill>
              </a:rPr>
              <a:t>Yoma</a:t>
            </a: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Connect App?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224486" y="2763370"/>
            <a:ext cx="4387750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Login to your </a:t>
            </a:r>
            <a:r>
              <a:rPr lang="en-US" sz="2000" dirty="0" err="1">
                <a:solidFill>
                  <a:schemeClr val="bg1"/>
                </a:solidFill>
              </a:rPr>
              <a:t>Yoma</a:t>
            </a:r>
            <a:r>
              <a:rPr lang="en-US" sz="2000" dirty="0">
                <a:solidFill>
                  <a:schemeClr val="bg1"/>
                </a:solidFill>
              </a:rPr>
              <a:t> Connect App on your mobile.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Click on the         icon on the bottom of the application. </a:t>
            </a:r>
          </a:p>
        </p:txBody>
      </p:sp>
      <p:pic>
        <p:nvPicPr>
          <p:cNvPr id="1026" name="id-0ED34EC4-9265-4EAE-B5EA-6D3A7995B429" descr="Image.jpeg">
            <a:extLst>
              <a:ext uri="{FF2B5EF4-FFF2-40B4-BE49-F238E27FC236}">
                <a16:creationId xmlns:a16="http://schemas.microsoft.com/office/drawing/2014/main" id="{877AB3A3-A6FE-4D1A-90B2-6BBC6AAEE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/>
          <a:stretch/>
        </p:blipFill>
        <p:spPr bwMode="auto">
          <a:xfrm>
            <a:off x="5456274" y="963891"/>
            <a:ext cx="2938131" cy="50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d-0ED34EC4-9265-4EAE-B5EA-6D3A7995B429" descr="Image.jpeg">
            <a:extLst>
              <a:ext uri="{FF2B5EF4-FFF2-40B4-BE49-F238E27FC236}">
                <a16:creationId xmlns:a16="http://schemas.microsoft.com/office/drawing/2014/main" id="{BD11FC06-DB28-4D2F-9C57-727E353CD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9" t="92002" r="41161" b="1"/>
          <a:stretch/>
        </p:blipFill>
        <p:spPr bwMode="auto">
          <a:xfrm>
            <a:off x="9305117" y="5173480"/>
            <a:ext cx="1704351" cy="128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22B0857-2978-4114-A4F0-9263B82F34D7}"/>
              </a:ext>
            </a:extLst>
          </p:cNvPr>
          <p:cNvSpPr/>
          <p:nvPr/>
        </p:nvSpPr>
        <p:spPr>
          <a:xfrm>
            <a:off x="7077739" y="5817908"/>
            <a:ext cx="2160704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8BB27-5A19-4CD4-B43C-95B34D50941C}"/>
              </a:ext>
            </a:extLst>
          </p:cNvPr>
          <p:cNvSpPr txBox="1"/>
          <p:nvPr/>
        </p:nvSpPr>
        <p:spPr>
          <a:xfrm>
            <a:off x="6772939" y="5680867"/>
            <a:ext cx="30480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id-0ED34EC4-9265-4EAE-B5EA-6D3A7995B429" descr="Image.jpeg">
            <a:extLst>
              <a:ext uri="{FF2B5EF4-FFF2-40B4-BE49-F238E27FC236}">
                <a16:creationId xmlns:a16="http://schemas.microsoft.com/office/drawing/2014/main" id="{C13A0755-E41F-4E56-93FC-D5C32CFAE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2" t="92188" r="43079" b="-393"/>
          <a:stretch/>
        </p:blipFill>
        <p:spPr bwMode="auto">
          <a:xfrm>
            <a:off x="1816288" y="3352800"/>
            <a:ext cx="362540" cy="3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8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50132"/>
            <a:ext cx="4421736" cy="1591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Starting a conversation with </a:t>
            </a:r>
            <a:br>
              <a:rPr lang="en-US" sz="2800" dirty="0">
                <a:solidFill>
                  <a:schemeClr val="bg1">
                    <a:alpha val="6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a coworker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190499" y="2869700"/>
            <a:ext cx="4421735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Click on the         icon on the top right corner to start the new conversation.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Type coworker name.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Start a conversation on individual chat box. </a:t>
            </a:r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85CA377-1285-4874-8297-35E0DF60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"/>
          <a:stretch/>
        </p:blipFill>
        <p:spPr>
          <a:xfrm>
            <a:off x="6003221" y="2901252"/>
            <a:ext cx="1986411" cy="3512946"/>
          </a:xfrm>
          <a:prstGeom prst="rect">
            <a:avLst/>
          </a:prstGeom>
        </p:spPr>
      </p:pic>
      <p:pic>
        <p:nvPicPr>
          <p:cNvPr id="11" name="id-0ED34EC4-9265-4EAE-B5EA-6D3A7995B429" descr="Image.jpeg">
            <a:extLst>
              <a:ext uri="{FF2B5EF4-FFF2-40B4-BE49-F238E27FC236}">
                <a16:creationId xmlns:a16="http://schemas.microsoft.com/office/drawing/2014/main" id="{ED2DCABD-6688-45CD-B654-D28CF8879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b="56197"/>
          <a:stretch/>
        </p:blipFill>
        <p:spPr bwMode="auto">
          <a:xfrm>
            <a:off x="6847292" y="160360"/>
            <a:ext cx="2938131" cy="21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C39248-6235-4E96-A921-2297DD8EBD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/>
          <a:stretch/>
        </p:blipFill>
        <p:spPr>
          <a:xfrm>
            <a:off x="9064199" y="2901252"/>
            <a:ext cx="2053233" cy="3512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AB20B9-2E6F-4418-8BF6-467A6F0E6229}"/>
              </a:ext>
            </a:extLst>
          </p:cNvPr>
          <p:cNvSpPr txBox="1"/>
          <p:nvPr/>
        </p:nvSpPr>
        <p:spPr>
          <a:xfrm>
            <a:off x="9353550" y="190500"/>
            <a:ext cx="381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E1036-E363-42D6-AF5B-92208A28CB25}"/>
              </a:ext>
            </a:extLst>
          </p:cNvPr>
          <p:cNvSpPr txBox="1"/>
          <p:nvPr/>
        </p:nvSpPr>
        <p:spPr>
          <a:xfrm>
            <a:off x="6196095" y="742740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C262CD-32D7-4596-A3D9-5F5B20F357FD}"/>
              </a:ext>
            </a:extLst>
          </p:cNvPr>
          <p:cNvSpPr txBox="1"/>
          <p:nvPr/>
        </p:nvSpPr>
        <p:spPr>
          <a:xfrm>
            <a:off x="8486108" y="4225920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6593CF-1817-4967-A989-0DA973276365}"/>
              </a:ext>
            </a:extLst>
          </p:cNvPr>
          <p:cNvSpPr txBox="1"/>
          <p:nvPr/>
        </p:nvSpPr>
        <p:spPr>
          <a:xfrm>
            <a:off x="5431721" y="4266990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C2137-1F41-4AB7-931A-6911A811A0AB}"/>
              </a:ext>
            </a:extLst>
          </p:cNvPr>
          <p:cNvSpPr txBox="1"/>
          <p:nvPr/>
        </p:nvSpPr>
        <p:spPr>
          <a:xfrm>
            <a:off x="6003221" y="3190875"/>
            <a:ext cx="1986410" cy="476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id-0ED34EC4-9265-4EAE-B5EA-6D3A7995B429" descr="Image.jpeg">
            <a:extLst>
              <a:ext uri="{FF2B5EF4-FFF2-40B4-BE49-F238E27FC236}">
                <a16:creationId xmlns:a16="http://schemas.microsoft.com/office/drawing/2014/main" id="{2F7EE650-8BD6-4E05-AF3E-1064D0E28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6" t="2807" r="2642" b="90223"/>
          <a:stretch/>
        </p:blipFill>
        <p:spPr bwMode="auto">
          <a:xfrm>
            <a:off x="1889715" y="2869699"/>
            <a:ext cx="362021" cy="3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7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50132"/>
            <a:ext cx="4421736" cy="1591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Creating </a:t>
            </a:r>
            <a:br>
              <a:rPr lang="en-US" sz="2800" dirty="0">
                <a:solidFill>
                  <a:schemeClr val="bg1">
                    <a:alpha val="6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Group Chat box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939D-AD71-4384-A581-90FA6E55ADE8}"/>
              </a:ext>
            </a:extLst>
          </p:cNvPr>
          <p:cNvSpPr txBox="1"/>
          <p:nvPr/>
        </p:nvSpPr>
        <p:spPr>
          <a:xfrm>
            <a:off x="190499" y="2869700"/>
            <a:ext cx="4421735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Click on the        icon on the top right corner to start the new conversation.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Click on “Create a New Group”.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Type coworker names to add into the group.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Start a conversation in the Group Chat box. </a:t>
            </a:r>
          </a:p>
        </p:txBody>
      </p:sp>
      <p:pic>
        <p:nvPicPr>
          <p:cNvPr id="18" name="id-0ED34EC4-9265-4EAE-B5EA-6D3A7995B429" descr="Image.jpeg">
            <a:extLst>
              <a:ext uri="{FF2B5EF4-FFF2-40B4-BE49-F238E27FC236}">
                <a16:creationId xmlns:a16="http://schemas.microsoft.com/office/drawing/2014/main" id="{2F7EE650-8BD6-4E05-AF3E-1064D0E28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6" t="2807" r="2642" b="90223"/>
          <a:stretch/>
        </p:blipFill>
        <p:spPr bwMode="auto">
          <a:xfrm>
            <a:off x="1864020" y="2868641"/>
            <a:ext cx="362021" cy="3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d-0ED34EC4-9265-4EAE-B5EA-6D3A7995B429" descr="Image.jpeg">
            <a:extLst>
              <a:ext uri="{FF2B5EF4-FFF2-40B4-BE49-F238E27FC236}">
                <a16:creationId xmlns:a16="http://schemas.microsoft.com/office/drawing/2014/main" id="{F9C87A6C-60EA-4C56-A138-36702CDCE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b="56197"/>
          <a:stretch/>
        </p:blipFill>
        <p:spPr bwMode="auto">
          <a:xfrm>
            <a:off x="5271039" y="738489"/>
            <a:ext cx="2938131" cy="21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5DF13E-AEA9-40CB-B970-1228F944DE14}"/>
              </a:ext>
            </a:extLst>
          </p:cNvPr>
          <p:cNvSpPr txBox="1"/>
          <p:nvPr/>
        </p:nvSpPr>
        <p:spPr>
          <a:xfrm>
            <a:off x="7757750" y="738488"/>
            <a:ext cx="3810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BA819B-2726-4075-BCD7-D32241EBE910}"/>
              </a:ext>
            </a:extLst>
          </p:cNvPr>
          <p:cNvSpPr txBox="1"/>
          <p:nvPr/>
        </p:nvSpPr>
        <p:spPr>
          <a:xfrm>
            <a:off x="6417682" y="30602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80B2EB9-AFCF-4934-992D-ED4793C38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67500"/>
          <a:stretch/>
        </p:blipFill>
        <p:spPr>
          <a:xfrm>
            <a:off x="8760437" y="706398"/>
            <a:ext cx="2938131" cy="21182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643A62-91D4-4C2E-B81D-C3D5859EA951}"/>
              </a:ext>
            </a:extLst>
          </p:cNvPr>
          <p:cNvSpPr txBox="1"/>
          <p:nvPr/>
        </p:nvSpPr>
        <p:spPr>
          <a:xfrm>
            <a:off x="10018132" y="-1489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6A08DB7-F333-4DB2-A73B-42FF3FCAC6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59673"/>
          <a:stretch/>
        </p:blipFill>
        <p:spPr>
          <a:xfrm>
            <a:off x="5271039" y="3885415"/>
            <a:ext cx="3081260" cy="1981724"/>
          </a:xfrm>
          <a:prstGeom prst="rect">
            <a:avLst/>
          </a:prstGeom>
        </p:spPr>
      </p:pic>
      <p:pic>
        <p:nvPicPr>
          <p:cNvPr id="2050" name="id-4B0E3878-B818-4CB7-B90D-EA492B985F3C" descr="Image.jpeg">
            <a:extLst>
              <a:ext uri="{FF2B5EF4-FFF2-40B4-BE49-F238E27FC236}">
                <a16:creationId xmlns:a16="http://schemas.microsoft.com/office/drawing/2014/main" id="{CFAE34F8-B8B9-4398-9619-71A1F877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828" y="3056467"/>
            <a:ext cx="2010507" cy="357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206E23-D9F7-43D3-A17B-9B52BB82664D}"/>
              </a:ext>
            </a:extLst>
          </p:cNvPr>
          <p:cNvSpPr txBox="1"/>
          <p:nvPr/>
        </p:nvSpPr>
        <p:spPr>
          <a:xfrm>
            <a:off x="8760437" y="2209800"/>
            <a:ext cx="2938131" cy="495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9ED6F-DA79-48CA-B3B9-ACE8506C4889}"/>
              </a:ext>
            </a:extLst>
          </p:cNvPr>
          <p:cNvSpPr txBox="1"/>
          <p:nvPr/>
        </p:nvSpPr>
        <p:spPr>
          <a:xfrm>
            <a:off x="5271039" y="4667250"/>
            <a:ext cx="3081260" cy="676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56061F-AE63-4B90-9BF0-26665088B940}"/>
              </a:ext>
            </a:extLst>
          </p:cNvPr>
          <p:cNvSpPr txBox="1"/>
          <p:nvPr/>
        </p:nvSpPr>
        <p:spPr>
          <a:xfrm>
            <a:off x="6466730" y="3140555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FE7593-8FC3-4C8C-AD3E-B01EAB1E4EA2}"/>
              </a:ext>
            </a:extLst>
          </p:cNvPr>
          <p:cNvSpPr txBox="1"/>
          <p:nvPr/>
        </p:nvSpPr>
        <p:spPr>
          <a:xfrm>
            <a:off x="11353774" y="4328002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127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50132"/>
            <a:ext cx="4421736" cy="1591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Adding more coworker in the existing Group Chat</a:t>
            </a:r>
          </a:p>
        </p:txBody>
      </p:sp>
      <p:pic>
        <p:nvPicPr>
          <p:cNvPr id="2050" name="id-4B0E3878-B818-4CB7-B90D-EA492B985F3C" descr="Image.jpeg">
            <a:extLst>
              <a:ext uri="{FF2B5EF4-FFF2-40B4-BE49-F238E27FC236}">
                <a16:creationId xmlns:a16="http://schemas.microsoft.com/office/drawing/2014/main" id="{CFAE34F8-B8B9-4398-9619-71A1F877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28" y="711823"/>
            <a:ext cx="3055297" cy="543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A22317-5919-42E3-93AD-5D22F5CE7850}"/>
              </a:ext>
            </a:extLst>
          </p:cNvPr>
          <p:cNvSpPr txBox="1"/>
          <p:nvPr/>
        </p:nvSpPr>
        <p:spPr>
          <a:xfrm>
            <a:off x="190499" y="2869700"/>
            <a:ext cx="4421735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Go to the existing Group Chat you wish to add new coworker.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Click on “Add Members”.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Type coworker name to add in the existing Group Chat.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8F6FA-606F-4159-B96A-583DEFBA915C}"/>
              </a:ext>
            </a:extLst>
          </p:cNvPr>
          <p:cNvSpPr txBox="1"/>
          <p:nvPr/>
        </p:nvSpPr>
        <p:spPr>
          <a:xfrm>
            <a:off x="7953375" y="2914650"/>
            <a:ext cx="100012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8F9B2-64E7-4CA1-A4CA-7F17E86D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50132"/>
            <a:ext cx="4421736" cy="15912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Changing Group Chat 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A22317-5919-42E3-93AD-5D22F5CE7850}"/>
              </a:ext>
            </a:extLst>
          </p:cNvPr>
          <p:cNvSpPr txBox="1"/>
          <p:nvPr/>
        </p:nvSpPr>
        <p:spPr>
          <a:xfrm>
            <a:off x="190499" y="2869700"/>
            <a:ext cx="4421735" cy="3544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Click on the         icon on the Group Chat box.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Click on the         icon to edit the Group Chat name.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Type Group Chat Name and click “Save”.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CEAC2A-859D-49AB-9C6B-15EA138E3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50000"/>
          <a:stretch/>
        </p:blipFill>
        <p:spPr>
          <a:xfrm>
            <a:off x="4966290" y="563198"/>
            <a:ext cx="2893048" cy="2382300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25F30E-09DD-4905-9F2E-32087CFE9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2" t="4462" r="3649" b="91094"/>
          <a:stretch/>
        </p:blipFill>
        <p:spPr>
          <a:xfrm>
            <a:off x="1893098" y="2911072"/>
            <a:ext cx="345440" cy="30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3FA3D-DA1D-4E9B-828E-9C12EE8F57B5}"/>
              </a:ext>
            </a:extLst>
          </p:cNvPr>
          <p:cNvSpPr txBox="1"/>
          <p:nvPr/>
        </p:nvSpPr>
        <p:spPr>
          <a:xfrm>
            <a:off x="7416211" y="550132"/>
            <a:ext cx="41714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id-7BDAFAA7-E8C6-4EDC-A00A-23D0395C1E52" descr="Image.jpeg">
            <a:extLst>
              <a:ext uri="{FF2B5EF4-FFF2-40B4-BE49-F238E27FC236}">
                <a16:creationId xmlns:a16="http://schemas.microsoft.com/office/drawing/2014/main" id="{B5B0EE47-9583-407C-9F69-EA056C4F3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b="62349"/>
          <a:stretch/>
        </p:blipFill>
        <p:spPr bwMode="auto">
          <a:xfrm>
            <a:off x="8312150" y="638303"/>
            <a:ext cx="3689350" cy="223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A75B16-60EA-47A5-A3E4-24DF7C1541D1}"/>
              </a:ext>
            </a:extLst>
          </p:cNvPr>
          <p:cNvSpPr txBox="1"/>
          <p:nvPr/>
        </p:nvSpPr>
        <p:spPr>
          <a:xfrm>
            <a:off x="5956268" y="-81554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C435A1-429C-4041-8A6D-B3C0CBCC5C79}"/>
              </a:ext>
            </a:extLst>
          </p:cNvPr>
          <p:cNvSpPr txBox="1"/>
          <p:nvPr/>
        </p:nvSpPr>
        <p:spPr>
          <a:xfrm>
            <a:off x="9941932" y="-1489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92E30F-A764-4D42-8194-A812C2B37B9D}"/>
              </a:ext>
            </a:extLst>
          </p:cNvPr>
          <p:cNvSpPr txBox="1"/>
          <p:nvPr/>
        </p:nvSpPr>
        <p:spPr>
          <a:xfrm>
            <a:off x="6564771" y="4386774"/>
            <a:ext cx="7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75" name="id-7BDAFAA7-E8C6-4EDC-A00A-23D0395C1E52" descr="Image.jpeg">
            <a:extLst>
              <a:ext uri="{FF2B5EF4-FFF2-40B4-BE49-F238E27FC236}">
                <a16:creationId xmlns:a16="http://schemas.microsoft.com/office/drawing/2014/main" id="{1A23F277-B8EA-461A-A0D6-A444BA53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3" t="14554" r="39340" b="82447"/>
          <a:stretch/>
        </p:blipFill>
        <p:spPr bwMode="auto">
          <a:xfrm>
            <a:off x="1893099" y="3494497"/>
            <a:ext cx="34544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8443196-9268-4A08-8962-E8980064C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/>
          <a:stretch/>
        </p:blipFill>
        <p:spPr>
          <a:xfrm>
            <a:off x="7441105" y="3429000"/>
            <a:ext cx="1902954" cy="3276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A44C61-B89D-4CD9-8DBF-B7C3B1CB25B5}"/>
              </a:ext>
            </a:extLst>
          </p:cNvPr>
          <p:cNvSpPr txBox="1"/>
          <p:nvPr/>
        </p:nvSpPr>
        <p:spPr>
          <a:xfrm>
            <a:off x="7586685" y="3848441"/>
            <a:ext cx="1604940" cy="10950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4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202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CHAT FUNCTION Individual and Group Chat</vt:lpstr>
      <vt:lpstr>Where to look for Chat function on  Yoma Connect App? </vt:lpstr>
      <vt:lpstr>Starting a conversation with  a coworker</vt:lpstr>
      <vt:lpstr>Creating  Group Chat box </vt:lpstr>
      <vt:lpstr>Adding more coworker in the existing Group Chat</vt:lpstr>
      <vt:lpstr>Changing Group Chat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FUNCTION Individual and Group Chat</dc:title>
  <dc:creator>May Thazin Myint</dc:creator>
  <cp:lastModifiedBy>May Thazin Myint</cp:lastModifiedBy>
  <cp:revision>12</cp:revision>
  <dcterms:created xsi:type="dcterms:W3CDTF">2021-01-14T02:13:15Z</dcterms:created>
  <dcterms:modified xsi:type="dcterms:W3CDTF">2021-01-14T05:18:47Z</dcterms:modified>
</cp:coreProperties>
</file>